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84" r:id="rId3"/>
    <p:sldId id="259" r:id="rId4"/>
    <p:sldId id="258" r:id="rId5"/>
    <p:sldId id="263" r:id="rId6"/>
    <p:sldId id="265" r:id="rId7"/>
    <p:sldId id="266" r:id="rId8"/>
  </p:sldIdLst>
  <p:sldSz cx="9144000" cy="5143500" type="screen16x9"/>
  <p:notesSz cx="6858000" cy="9144000"/>
  <p:embeddedFontLst>
    <p:embeddedFont>
      <p:font typeface="Fira Sans Light" panose="020B0604020202020204" charset="0"/>
      <p:regular r:id="rId10"/>
      <p:bold r:id="rId11"/>
      <p:italic r:id="rId12"/>
      <p:boldItalic r:id="rId13"/>
    </p:embeddedFont>
    <p:embeddedFont>
      <p:font typeface="Fira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BC9DFE-C9E0-48D1-B410-A8E2AE3F26E4}">
  <a:tblStyle styleId="{2DBC9DFE-C9E0-48D1-B410-A8E2AE3F26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323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3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32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71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71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95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18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2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7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6550025" cy="4378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your presentation title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A4A6039-71E5-4337-88B5-FBA65753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61" y="0"/>
            <a:ext cx="9144000" cy="5143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63FF551-1839-4AC9-8B0F-320B617A0584}"/>
              </a:ext>
            </a:extLst>
          </p:cNvPr>
          <p:cNvSpPr txBox="1"/>
          <p:nvPr/>
        </p:nvSpPr>
        <p:spPr>
          <a:xfrm>
            <a:off x="307127" y="97723"/>
            <a:ext cx="7447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0488" algn="l"/>
              </a:tabLst>
            </a:pPr>
            <a:r>
              <a:rPr lang="es-ES" sz="3600" dirty="0">
                <a:solidFill>
                  <a:schemeClr val="bg1"/>
                </a:solidFill>
              </a:rPr>
              <a:t>QUÉ HACER FRENTE A SITUACIONES DE ANGUSTIA O ESTRÉS PARA APODERADOS Y CUIDADORES DE NIÑOS EN TIEMPOS DE COVID-19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88F8DAB-BF5C-4E13-AFC2-A426B0D30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543" y="209405"/>
            <a:ext cx="4955909" cy="4264873"/>
          </a:xfrm>
        </p:spPr>
        <p:txBody>
          <a:bodyPr/>
          <a:lstStyle/>
          <a:p>
            <a:pPr marL="114300" indent="0" algn="just">
              <a:buNone/>
            </a:pPr>
            <a:r>
              <a:rPr lang="es-MX" sz="1600" b="1" dirty="0">
                <a:solidFill>
                  <a:schemeClr val="tx1"/>
                </a:solidFill>
              </a:rPr>
              <a:t>Durante la cuarentena tanto   estudiantes, apoderados  y  educadores enfrentamos    el    desafío    de cuidarnos mutuamente y manejar de la mejor forma que podamos el aislamiento y sus consecuencias.</a:t>
            </a:r>
          </a:p>
          <a:p>
            <a:pPr marL="114300" indent="0" algn="just">
              <a:buNone/>
            </a:pPr>
            <a:r>
              <a:rPr lang="es-MX" sz="1600" b="1" dirty="0">
                <a:solidFill>
                  <a:schemeClr val="tx1"/>
                </a:solidFill>
              </a:rPr>
              <a:t>Este material busca ser un apoyo para   apoderados   y   cuidadores que han estado al cuidado en forma transitoria o permanente de niños y adolescentes, ejercicios que se pueden realizar con los hijos/as,  niños y niñas a cargo.</a:t>
            </a:r>
          </a:p>
          <a:p>
            <a:pPr marL="114300" indent="0" algn="just">
              <a:buNone/>
            </a:pPr>
            <a:r>
              <a:rPr lang="es-MX" sz="1600" b="1" dirty="0">
                <a:solidFill>
                  <a:schemeClr val="tx1"/>
                </a:solidFill>
              </a:rPr>
              <a:t>Dispones de 3 prácticas  que pueden ayudar a bienestar y cuidado emocional.</a:t>
            </a:r>
          </a:p>
          <a:p>
            <a:pPr marL="114300" indent="0" algn="just">
              <a:buNone/>
            </a:pPr>
            <a:r>
              <a:rPr lang="es-MX" sz="1600" b="1" dirty="0">
                <a:solidFill>
                  <a:schemeClr val="tx1"/>
                </a:solidFill>
              </a:rPr>
              <a:t>Cada ejercicio  lo puedes leer antes de hacerlo o si quieres, puedes pedirle a otra persona   que   los  vaya leyendo tranquilamente y con voz pausada mientras tú los haces.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BF5098C-1C98-4C5A-A3E9-A91970934B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E5A38C6-6CE1-4BF4-B3D0-C330FC3C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73" y="0"/>
            <a:ext cx="34028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D00E82E-B0C7-4118-8A4F-E82C4E7246C1}"/>
              </a:ext>
            </a:extLst>
          </p:cNvPr>
          <p:cNvSpPr/>
          <p:nvPr/>
        </p:nvSpPr>
        <p:spPr>
          <a:xfrm>
            <a:off x="216385" y="0"/>
            <a:ext cx="583540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1. RECONOCE Y  SIENTE</a:t>
            </a:r>
          </a:p>
          <a:p>
            <a:r>
              <a:rPr lang="es-MX" dirty="0"/>
              <a:t> </a:t>
            </a:r>
          </a:p>
          <a:p>
            <a:pPr algn="just"/>
            <a:r>
              <a:rPr lang="es-MX" sz="1600" dirty="0"/>
              <a:t>1.Busca un espacio en el que puedas estar  tranquila/o   por   unos  minutos(puede ser sola/o </a:t>
            </a:r>
            <a:r>
              <a:rPr lang="es-MX" sz="1600" dirty="0" err="1"/>
              <a:t>o</a:t>
            </a:r>
            <a:r>
              <a:rPr lang="es-MX" sz="1600" dirty="0"/>
              <a:t> acompañada/o).</a:t>
            </a:r>
          </a:p>
          <a:p>
            <a:pPr algn="just"/>
            <a:r>
              <a:rPr lang="es-MX" sz="1600" dirty="0"/>
              <a:t> </a:t>
            </a:r>
          </a:p>
          <a:p>
            <a:pPr algn="just"/>
            <a:r>
              <a:rPr lang="es-MX" sz="1600" dirty="0"/>
              <a:t>2.Toma una postura cómoda y libre de  esfuerzo (sentada/o sobre una silla o acostada/o   boca   arriba   o   la   que prefieras).</a:t>
            </a:r>
          </a:p>
          <a:p>
            <a:pPr algn="just"/>
            <a:r>
              <a:rPr lang="es-MX" sz="1600" dirty="0"/>
              <a:t> </a:t>
            </a:r>
          </a:p>
          <a:p>
            <a:pPr algn="just"/>
            <a:r>
              <a:rPr lang="es-MX" sz="1600" dirty="0"/>
              <a:t>3.Siente tu cuerpo, la planta de tus pies, piernas,   cadera,   abdomen,   pecho, hombros, espalda baja, espalda alta, brazos, manos, cuello y cabeza.</a:t>
            </a:r>
          </a:p>
          <a:p>
            <a:pPr algn="just"/>
            <a:r>
              <a:rPr lang="es-MX" sz="1600" dirty="0"/>
              <a:t> </a:t>
            </a:r>
          </a:p>
          <a:p>
            <a:pPr algn="just"/>
            <a:r>
              <a:rPr lang="es-MX" sz="1600" dirty="0"/>
              <a:t>4.Siente tu nariz, y siente como entra el aire al inhalar y sale al exhalar (mantén la atención por unos segundos).</a:t>
            </a:r>
          </a:p>
          <a:p>
            <a:pPr algn="just"/>
            <a:r>
              <a:rPr lang="es-MX" sz="1600" dirty="0"/>
              <a:t> </a:t>
            </a:r>
          </a:p>
          <a:p>
            <a:pPr algn="just"/>
            <a:r>
              <a:rPr lang="es-MX" sz="1600" dirty="0"/>
              <a:t>5.Busca conectar con una sensación de apertura y aceptación, y percibe cómo estás, qué emociones estás sintiendo, qué partes de tu cuerpo se sienten más y cuáles menos.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75D1951-C6E0-4447-827B-E9243E613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517" y="0"/>
            <a:ext cx="297648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67C6B55-AEEF-4E2D-960C-FB7769E6E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912" y="62822"/>
            <a:ext cx="3266711" cy="5143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D9A99FE-F6C2-4359-8F70-3B215DD53AC9}"/>
              </a:ext>
            </a:extLst>
          </p:cNvPr>
          <p:cNvSpPr/>
          <p:nvPr/>
        </p:nvSpPr>
        <p:spPr>
          <a:xfrm>
            <a:off x="177991" y="413970"/>
            <a:ext cx="61041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6.  </a:t>
            </a:r>
            <a:r>
              <a:rPr lang="es-MX" sz="1800" dirty="0"/>
              <a:t>Permítete  sentir  esas sensaciones  y emociones, e intenta no enjuiciarlas como malas, negativas,  desagradables o buenas, positivas o agradables. Simplemente </a:t>
            </a:r>
            <a:r>
              <a:rPr lang="es-MX" sz="1800" b="1" dirty="0"/>
              <a:t>SIENTE</a:t>
            </a:r>
            <a:r>
              <a:rPr lang="es-MX" sz="1800" dirty="0"/>
              <a:t>(quédate   unos minutos con esta intención).</a:t>
            </a:r>
          </a:p>
          <a:p>
            <a:r>
              <a:rPr lang="es-MX" sz="1800" dirty="0"/>
              <a:t>7. Lleva ambas manos sobre tu pecho y respira profundo: </a:t>
            </a:r>
          </a:p>
          <a:p>
            <a:r>
              <a:rPr lang="es-MX" sz="1800" dirty="0"/>
              <a:t>Inhala, cuenta 1-2-3-4-5.</a:t>
            </a:r>
          </a:p>
          <a:p>
            <a:r>
              <a:rPr lang="es-MX" sz="1800" dirty="0"/>
              <a:t>Exhala, cuenta 1-2-3-4-5.</a:t>
            </a:r>
          </a:p>
          <a:p>
            <a:r>
              <a:rPr lang="es-MX" sz="1800" dirty="0"/>
              <a:t>8. Para cerrar el espacio puedes repetir internamente una frase que te contenga o que  transmita  una  sensación  de  cariño hacia ti misma o mismo. Algunos ejemplos:</a:t>
            </a:r>
          </a:p>
          <a:p>
            <a:r>
              <a:rPr lang="es-MX" sz="1800" dirty="0"/>
              <a:t>•«lo que necesito ya esta en mi interior»</a:t>
            </a:r>
          </a:p>
          <a:p>
            <a:r>
              <a:rPr lang="es-MX" sz="1800" dirty="0"/>
              <a:t>•«puedo volver a este lugar de seguridad todas las veces que lo necesite»</a:t>
            </a:r>
          </a:p>
          <a:p>
            <a:r>
              <a:rPr lang="es-MX" sz="1800" dirty="0"/>
              <a:t>•«cuidarme me permite cuidar a otros»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470D74-81AD-430A-AABF-6AFE2165C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84" y="1137766"/>
            <a:ext cx="9060239" cy="4005734"/>
          </a:xfrm>
        </p:spPr>
        <p:txBody>
          <a:bodyPr/>
          <a:lstStyle/>
          <a:p>
            <a:pPr marL="114300" indent="0">
              <a:buNone/>
            </a:pPr>
            <a:r>
              <a:rPr lang="es-MX" sz="2000" b="1" dirty="0">
                <a:solidFill>
                  <a:schemeClr val="tx1"/>
                </a:solidFill>
                <a:latin typeface="+mn-lt"/>
              </a:rPr>
              <a:t>2.- </a:t>
            </a:r>
            <a:r>
              <a:rPr lang="es-MX" sz="2400" b="1" dirty="0">
                <a:solidFill>
                  <a:schemeClr val="tx1"/>
                </a:solidFill>
                <a:latin typeface="+mn-lt"/>
              </a:rPr>
              <a:t>ATENCIÓN PLENA EN LA VIDA COTIDIANA</a:t>
            </a:r>
          </a:p>
          <a:p>
            <a:pPr marL="114300" indent="0">
              <a:buNone/>
            </a:pPr>
            <a:r>
              <a:rPr lang="es-MX" b="1" dirty="0">
                <a:solidFill>
                  <a:schemeClr val="tx1"/>
                </a:solidFill>
              </a:rPr>
              <a:t>1.  Elige una actividad de tu día a día, puede ser cuando tomas una taza de té / al</a:t>
            </a:r>
          </a:p>
          <a:p>
            <a:pPr marL="114300" indent="0">
              <a:buNone/>
            </a:pPr>
            <a:r>
              <a:rPr lang="es-MX" b="1" dirty="0">
                <a:solidFill>
                  <a:schemeClr val="tx1"/>
                </a:solidFill>
              </a:rPr>
              <a:t>cocinar / ver tele / jugar con tu hijos o cualquier otra actividad.</a:t>
            </a:r>
          </a:p>
          <a:p>
            <a:pPr marL="114300" indent="0">
              <a:buNone/>
            </a:pPr>
            <a:r>
              <a:rPr lang="es-MX" b="1" dirty="0">
                <a:solidFill>
                  <a:schemeClr val="tx1"/>
                </a:solidFill>
              </a:rPr>
              <a:t>2.- Al momento de iniciar  la actividad, busca estar tranquila/o. Siente tu cuerpo, </a:t>
            </a:r>
          </a:p>
          <a:p>
            <a:pPr marL="114300" indent="0">
              <a:buNone/>
            </a:pPr>
            <a:r>
              <a:rPr lang="es-MX" b="1" dirty="0">
                <a:solidFill>
                  <a:schemeClr val="tx1"/>
                </a:solidFill>
              </a:rPr>
              <a:t>se completamente consciente de tus movimientos o de la quietud en la que estas.</a:t>
            </a:r>
          </a:p>
          <a:p>
            <a:pPr marL="114300" indent="0">
              <a:buNone/>
            </a:pPr>
            <a:r>
              <a:rPr lang="es-MX" b="1" dirty="0">
                <a:solidFill>
                  <a:schemeClr val="tx1"/>
                </a:solidFill>
              </a:rPr>
              <a:t>Activa tus sentidos, qué cosas percibes ¿qué ves? ¿qué escuchas? ¿qué hueles? ¿qué saboreas? ¿qué sientes en tu piel?</a:t>
            </a:r>
          </a:p>
          <a:p>
            <a:pPr marL="114300" indent="0">
              <a:buNone/>
            </a:pPr>
            <a:r>
              <a:rPr lang="es-MX" b="1" dirty="0">
                <a:solidFill>
                  <a:schemeClr val="tx1"/>
                </a:solidFill>
              </a:rPr>
              <a:t>3. Qué este ejercicio se convierta en una rutina cuando sientas que estas angustiado o estresado.	</a:t>
            </a:r>
          </a:p>
          <a:p>
            <a:pPr marL="114300" indent="0">
              <a:buNone/>
            </a:pPr>
            <a:r>
              <a:rPr lang="es-MX" b="1" dirty="0">
                <a:solidFill>
                  <a:schemeClr val="tx1"/>
                </a:solidFill>
              </a:rPr>
              <a:t>*Este ejercicio considera 5 a 10 minutos al día.</a:t>
            </a:r>
          </a:p>
          <a:p>
            <a:pPr marL="114300" indent="0">
              <a:buNone/>
            </a:pP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8B89CB6-CA5C-4B43-B517-0773FB05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634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46A0307-30D5-4B37-9CDB-AE71967010F3}"/>
              </a:ext>
            </a:extLst>
          </p:cNvPr>
          <p:cNvSpPr/>
          <p:nvPr/>
        </p:nvSpPr>
        <p:spPr>
          <a:xfrm>
            <a:off x="2840922" y="287386"/>
            <a:ext cx="630307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3. YO ME CUIDO, TÚ ME CUIDAS Y YOTE CUIDO</a:t>
            </a:r>
          </a:p>
          <a:p>
            <a:pPr algn="just"/>
            <a:r>
              <a:rPr lang="es-MX" sz="1800" dirty="0"/>
              <a:t>1.- En este último ejercicio, piensa en una persona que sabes que te quiere y de manera intencionada contáctala. Si vive contigo, acércate a el/ella, y si no vive contigo, llámala.</a:t>
            </a:r>
          </a:p>
          <a:p>
            <a:pPr algn="just"/>
            <a:r>
              <a:rPr lang="es-MX" sz="1800" dirty="0"/>
              <a:t>2.- Si   te   sientes   cómoda   haciéndolos, cuéntale cómo te has sentido estos días, cuáles son tus preocupaciones y cuáles han sido las cosas positivas que has vivido.</a:t>
            </a:r>
          </a:p>
          <a:p>
            <a:pPr algn="just"/>
            <a:r>
              <a:rPr lang="es-MX" sz="1800" dirty="0"/>
              <a:t>3.- Si la otra persona comparte contigo sus emociones y preocupaciones, escúchala  atentamente   con   la   intención   de   no enjuiciar lo que dice y sin la exigencia de resolver  sus   problemas  o  aconsejarle. </a:t>
            </a:r>
          </a:p>
          <a:p>
            <a:pPr algn="just"/>
            <a:r>
              <a:rPr lang="es-MX" sz="1800" dirty="0"/>
              <a:t>Simplemente, a través de tus palabras y tono, hazle saber que estas ahí para el / ella</a:t>
            </a:r>
            <a:endParaRPr lang="es-MX" sz="1800" b="1" dirty="0"/>
          </a:p>
          <a:p>
            <a:r>
              <a:rPr lang="es-MX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376EA19-CAB6-4B3B-8FFE-17BAF3B6C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2783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>
            <a:spLocks noGrp="1"/>
          </p:cNvSpPr>
          <p:nvPr>
            <p:ph type="title" idx="4294967295"/>
          </p:nvPr>
        </p:nvSpPr>
        <p:spPr>
          <a:xfrm>
            <a:off x="1888137" y="1494515"/>
            <a:ext cx="4754100" cy="1906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Coordinación  </a:t>
            </a:r>
            <a:br>
              <a:rPr lang="es-ES" dirty="0"/>
            </a:br>
            <a:r>
              <a:rPr lang="es-ES" dirty="0"/>
              <a:t>Convivencia Escolar </a:t>
            </a:r>
            <a:br>
              <a:rPr lang="es-ES" dirty="0"/>
            </a:br>
            <a:r>
              <a:rPr lang="es-ES" dirty="0"/>
              <a:t>Colegio Anglo Maipú </a:t>
            </a:r>
            <a:br>
              <a:rPr lang="es-ES" dirty="0"/>
            </a:br>
            <a:r>
              <a:rPr lang="es-ES" dirty="0"/>
              <a:t>Año Escolar 2020</a:t>
            </a:r>
            <a:endParaRPr dirty="0"/>
          </a:p>
        </p:txBody>
      </p:sp>
      <p:sp>
        <p:nvSpPr>
          <p:cNvPr id="383" name="Google Shape;383;p28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658</Words>
  <Application>Microsoft Office PowerPoint</Application>
  <PresentationFormat>Presentación en pantalla (16:9)</PresentationFormat>
  <Paragraphs>43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Fira Sans Light</vt:lpstr>
      <vt:lpstr>Fira Sans</vt:lpstr>
      <vt:lpstr>Verges template</vt:lpstr>
      <vt:lpstr>This is your presentation title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Coordinación   Convivencia Escolar  Colegio Anglo Maipú  Año Escolar 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chupito chupito</dc:creator>
  <cp:lastModifiedBy>Notebook 20</cp:lastModifiedBy>
  <cp:revision>13</cp:revision>
  <dcterms:modified xsi:type="dcterms:W3CDTF">2020-05-13T15:08:37Z</dcterms:modified>
</cp:coreProperties>
</file>